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63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81" d="100"/>
          <a:sy n="81" d="100"/>
        </p:scale>
        <p:origin x="77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branch-incondizionat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add---adda-l-w-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sub-l-w-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muls---mulu--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mp-l-w-b-w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omandi-di-branch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dirizzi-di-memoria-e-labe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M68K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5A5078E7-DC4E-4B07-96A3-60589F90E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20" y="3316177"/>
            <a:ext cx="2600960" cy="2600960"/>
          </a:xfrm>
          <a:prstGeom prst="round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7A6ACA-B42A-A981-BC59-E0FFCEC6CCA4}"/>
              </a:ext>
            </a:extLst>
          </p:cNvPr>
          <p:cNvSpPr txBox="1"/>
          <p:nvPr/>
        </p:nvSpPr>
        <p:spPr>
          <a:xfrm>
            <a:off x="6629400" y="5945653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Editor m69k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958088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questa lezione</a:t>
            </a:r>
          </a:p>
        </p:txBody>
      </p:sp>
      <p:pic>
        <p:nvPicPr>
          <p:cNvPr id="14" name="Immagine 13" descr="Immagine che contiene schermata, Elementi grafici, grafica, design&#10;&#10;Descrizione generata automaticamente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60" y="3316177"/>
            <a:ext cx="2600960" cy="2600960"/>
          </a:xfrm>
          <a:prstGeom prst="round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1285336" y="1673525"/>
            <a:ext cx="2441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Introduzione con linguaggi compilati e cosa è m69k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label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REGISTRI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2986883" y="280388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2986883" y="153549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le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variabili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in m68k esistono, sono di un </a:t>
            </a:r>
            <a:r>
              <a:rPr lang="it-IT" u="sng" dirty="0">
                <a:solidFill>
                  <a:schemeClr val="bg1"/>
                </a:solidFill>
                <a:latin typeface="Comic Sans MS" panose="030F0702030302020204" pitchFamily="66" charset="0"/>
              </a:rPr>
              <a:t>numero limitato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si chiamano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07548" y="485471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Noi useremo solo i registri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data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che sono quelli che iniziano con la lettera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453176" y="2950396"/>
            <a:ext cx="516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18 registri utilizzabili, 8 data e 8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address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036C3A2-2216-D6A8-973E-5D1B85F08E51}"/>
              </a:ext>
            </a:extLst>
          </p:cNvPr>
          <p:cNvSpPr txBox="1"/>
          <p:nvPr/>
        </p:nvSpPr>
        <p:spPr>
          <a:xfrm>
            <a:off x="3850257" y="3481955"/>
            <a:ext cx="449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d7</a:t>
            </a:r>
          </a:p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MOVE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solidFill>
                  <a:srgbClr val="FF0074"/>
                </a:solidFill>
                <a:latin typeface="Comic Sans MS" panose="030F0702030302020204" pitchFamily="66" charset="0"/>
              </a:rPr>
              <a:t>Copia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il contenuto del primo operando nel secondo operando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4363352-9716-C1FF-4912-49C599232089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CD1B9-D69E-2C38-7F44-5954A3B75573}"/>
              </a:ext>
            </a:extLst>
          </p:cNvPr>
          <p:cNvSpPr txBox="1"/>
          <p:nvPr/>
        </p:nvSpPr>
        <p:spPr>
          <a:xfrm>
            <a:off x="5719310" y="3200899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Mettiamo il numero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295529-7769-6A3A-08D4-2E4007D2411F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589569-F1CD-B42E-E93D-9E759CF6B72B}"/>
              </a:ext>
            </a:extLst>
          </p:cNvPr>
          <p:cNvSpPr txBox="1"/>
          <p:nvPr/>
        </p:nvSpPr>
        <p:spPr>
          <a:xfrm>
            <a:off x="3328093" y="235904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3E4E270-3D51-D8A8-8D49-18F57867D0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093" y="2435983"/>
            <a:ext cx="472456" cy="26457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D1CC4F3-7C9A-8CBF-0388-5956A9D642B2}"/>
              </a:ext>
            </a:extLst>
          </p:cNvPr>
          <p:cNvSpPr txBox="1"/>
          <p:nvPr/>
        </p:nvSpPr>
        <p:spPr>
          <a:xfrm>
            <a:off x="6652139" y="235753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22F432E-E9D5-B645-C164-577FF1532933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6379737-F7F7-0D22-E2BE-E392C30FA402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FA9346-9880-A94A-576B-033D3DC35785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Copiamo il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contenuto del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9D4F82-BFB8-5536-9BC2-29D7188241F1}"/>
              </a:ext>
            </a:extLst>
          </p:cNvPr>
          <p:cNvSpPr txBox="1"/>
          <p:nvPr/>
        </p:nvSpPr>
        <p:spPr>
          <a:xfrm>
            <a:off x="3777623" y="20921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Da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CE01E4A-01F3-506A-7587-D9259EA427B0}"/>
              </a:ext>
            </a:extLst>
          </p:cNvPr>
          <p:cNvSpPr txBox="1"/>
          <p:nvPr/>
        </p:nvSpPr>
        <p:spPr>
          <a:xfrm>
            <a:off x="7406468" y="21456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ADD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SUB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sottrazione del secondo valore meno il primo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-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–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4E9BE6-4F83-C5A4-6427-BF67D38BB4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01" y="2501162"/>
            <a:ext cx="400184" cy="1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a seguito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salto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salto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988</Words>
  <Application>Microsoft Office PowerPoint</Application>
  <PresentationFormat>Widescreen</PresentationFormat>
  <Paragraphs>237</Paragraphs>
  <Slides>12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10</cp:revision>
  <dcterms:created xsi:type="dcterms:W3CDTF">2023-09-14T11:34:11Z</dcterms:created>
  <dcterms:modified xsi:type="dcterms:W3CDTF">2023-09-14T17:24:28Z</dcterms:modified>
</cp:coreProperties>
</file>

<file path=docProps/thumbnail.jpeg>
</file>